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embeddedFontLst>
    <p:embeddedFont>
      <p:font typeface="Lato" panose="020B0604020202020204" charset="0"/>
      <p:regular r:id="rId10"/>
      <p:bold r:id="rId11"/>
      <p:italic r:id="rId12"/>
      <p:boldItalic r:id="rId13"/>
    </p:embeddedFont>
    <p:embeddedFont>
      <p:font typeface="Playfair Display" panose="020B0604020202020204" charset="0"/>
      <p:regular r:id="rId14"/>
      <p:bold r:id="rId15"/>
      <p:italic r:id="rId16"/>
      <p:boldItalic r:id="rId17"/>
    </p:embeddedFont>
    <p:embeddedFont>
      <p:font typeface="Roboto" panose="020B0604020202020204" charset="0"/>
      <p:regular r:id="rId18"/>
      <p:bold r:id="rId19"/>
      <p:italic r:id="rId20"/>
      <p:boldItalic r:id="rId21"/>
    </p:embeddedFont>
    <p:embeddedFont>
      <p:font typeface="Rosario" panose="020B0604020202020204" charset="0"/>
      <p:regular r:id="rId22"/>
      <p:bold r:id="rId23"/>
      <p:italic r:id="rId24"/>
      <p:boldItalic r:id="rId25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48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2.fntdata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5" Type="http://schemas.openxmlformats.org/officeDocument/2006/relationships/font" Target="fonts/font16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font" Target="fonts/font11.fntdata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24" Type="http://schemas.openxmlformats.org/officeDocument/2006/relationships/font" Target="fonts/font15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font" Target="fonts/font14.fntdata"/><Relationship Id="rId28" Type="http://schemas.openxmlformats.org/officeDocument/2006/relationships/theme" Target="theme/theme1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font" Target="fonts/font13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sanmateo4cs.org/wp-content/uploads/2021/02/Recommended-Prioritization-of-Vaccines-for-Child-Care-and-Early-Learning-Sectors.pdf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www.sanmateo4cs.org" TargetMode="Externa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bfdddc7312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bfdddc7312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bfdddc7312_0_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bfdddc7312_0_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May be other options in other counties and additional sites coming online like Seaton</a:t>
            </a:r>
            <a:endParaRPr dirty="0"/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/>
              <a:t>Once you get your first dose, you will be automatically contacted for appointment for second dose AND </a:t>
            </a:r>
            <a:r>
              <a:rPr lang="en" sz="10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Review </a:t>
            </a:r>
            <a:r>
              <a:rPr lang="en" sz="1000" u="sng" dirty="0">
                <a:solidFill>
                  <a:srgbClr val="AF4345"/>
                </a:solidFill>
                <a:latin typeface="Roboto"/>
                <a:ea typeface="Roboto"/>
                <a:cs typeface="Roboto"/>
                <a:sym typeface="Roboto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Prioritization Plan</a:t>
            </a:r>
            <a:r>
              <a:rPr lang="en" sz="10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available at </a:t>
            </a:r>
            <a:r>
              <a:rPr lang="en" sz="1000" u="sng" dirty="0">
                <a:solidFill>
                  <a:srgbClr val="AF4345"/>
                </a:solidFill>
                <a:latin typeface="Roboto"/>
                <a:ea typeface="Roboto"/>
                <a:cs typeface="Roboto"/>
                <a:sym typeface="Roboto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www.sanmateo4cs.org</a:t>
            </a:r>
            <a:r>
              <a:rPr lang="en" sz="1000" dirty="0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rPr>
              <a:t> under Vaccine Information AND Ravenswood sering EPA, Belle Haven, NFO</a:t>
            </a:r>
            <a:endParaRPr sz="1000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gbfdddc7312_0_6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5" name="Google Shape;75;gbfdddc7312_0_6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bfdddc7312_0_6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1" name="Google Shape;81;gbfdddc7312_0_6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bfdddc7312_0_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bfdddc7312_0_7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bfdddc7312_0_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bfdddc7312_0_8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>
            <a:off x="2749050" y="748800"/>
            <a:ext cx="3645900" cy="3645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2992950" y="992700"/>
            <a:ext cx="3158100" cy="3158100"/>
          </a:xfrm>
          <a:prstGeom prst="rect">
            <a:avLst/>
          </a:prstGeom>
          <a:noFill/>
          <a:ln w="28575" cap="flat" cmpd="sng">
            <a:solidFill>
              <a:schemeClr val="lt1"/>
            </a:solidFill>
            <a:prstDash val="solid"/>
            <a:miter lim="8000"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Lato"/>
              <a:buNone/>
              <a:defRPr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3" name="Google Shape;13;p2"/>
          <p:cNvSpPr txBox="1">
            <a:spLocks noGrp="1"/>
          </p:cNvSpPr>
          <p:nvPr>
            <p:ph type="subTitle" idx="1"/>
          </p:nvPr>
        </p:nvSpPr>
        <p:spPr>
          <a:xfrm>
            <a:off x="3096363" y="3266930"/>
            <a:ext cx="2951400" cy="7014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Playfair Display"/>
              <a:buNone/>
              <a:defRPr sz="1800" b="1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4" name="Google Shape;14;p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1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SzPts val="10000"/>
              <a:buFont typeface="Lato"/>
              <a:buNone/>
              <a:defRPr sz="10000">
                <a:latin typeface="Lato"/>
                <a:ea typeface="Lato"/>
                <a:cs typeface="Lato"/>
                <a:sym typeface="Lato"/>
              </a:defRPr>
            </a:lvl9pPr>
          </a:lstStyle>
          <a:p>
            <a:r>
              <a:t>xx%</a:t>
            </a:r>
          </a:p>
        </p:txBody>
      </p:sp>
      <p:sp>
        <p:nvSpPr>
          <p:cNvPr id="51" name="Google Shape;51;p11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52" name="Google Shape;52;p1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2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>
            <a:spLocks noGrp="1"/>
          </p:cNvSpPr>
          <p:nvPr>
            <p:ph type="title"/>
          </p:nvPr>
        </p:nvSpPr>
        <p:spPr>
          <a:xfrm>
            <a:off x="509550" y="1423875"/>
            <a:ext cx="8124900" cy="1798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17" name="Google Shape;17;p3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>
            <a:off x="0" y="5045700"/>
            <a:ext cx="9144000" cy="978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2" name="Google Shape;22;p4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6" name="Google Shape;26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6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body" idx="1"/>
          </p:nvPr>
        </p:nvSpPr>
        <p:spPr>
          <a:xfrm>
            <a:off x="311700" y="1391378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2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8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Font typeface="Lato"/>
              <a:buNone/>
              <a:defRPr sz="4800" b="0">
                <a:solidFill>
                  <a:schemeClr val="lt1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37" name="Google Shape;37;p8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9"/>
          <p:cNvSpPr/>
          <p:nvPr/>
        </p:nvSpPr>
        <p:spPr>
          <a:xfrm>
            <a:off x="4572000" y="-2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40" name="Google Shape;40;p9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cxnSp>
      <p:sp>
        <p:nvSpPr>
          <p:cNvPr id="41" name="Google Shape;41;p9"/>
          <p:cNvSpPr txBox="1">
            <a:spLocks noGrp="1"/>
          </p:cNvSpPr>
          <p:nvPr>
            <p:ph type="title"/>
          </p:nvPr>
        </p:nvSpPr>
        <p:spPr>
          <a:xfrm>
            <a:off x="265500" y="1107950"/>
            <a:ext cx="4045200" cy="1683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42" name="Google Shape;42;p9"/>
          <p:cNvSpPr txBox="1">
            <a:spLocks noGrp="1"/>
          </p:cNvSpPr>
          <p:nvPr>
            <p:ph type="subTitle" idx="1"/>
          </p:nvPr>
        </p:nvSpPr>
        <p:spPr>
          <a:xfrm>
            <a:off x="265500" y="2845201"/>
            <a:ext cx="4045200" cy="1345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43" name="Google Shape;43;p9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4" name="Google Shape;44;p9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0"/>
          <p:cNvSpPr txBox="1">
            <a:spLocks noGrp="1"/>
          </p:cNvSpPr>
          <p:nvPr>
            <p:ph type="body" idx="1"/>
          </p:nvPr>
        </p:nvSpPr>
        <p:spPr>
          <a:xfrm>
            <a:off x="319500" y="4230575"/>
            <a:ext cx="5998800" cy="598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7" name="Google Shape;47;p10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coral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fair Display"/>
              <a:buNone/>
              <a:defRPr sz="3200" b="1">
                <a:solidFill>
                  <a:schemeClr val="dk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Lato"/>
              <a:buChar char="●"/>
              <a:defRPr sz="18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●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○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Lato"/>
              <a:buChar char="■"/>
              <a:defRPr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90250" y="4681009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1pPr>
            <a:lvl2pPr lvl="1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2pPr>
            <a:lvl3pPr lvl="2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3pPr>
            <a:lvl4pPr lvl="3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4pPr>
            <a:lvl5pPr lvl="4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5pPr>
            <a:lvl6pPr lvl="5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6pPr>
            <a:lvl7pPr lvl="6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7pPr>
            <a:lvl8pPr lvl="7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8pPr>
            <a:lvl9pPr lvl="8" algn="r">
              <a:buNone/>
              <a:defRPr sz="1000">
                <a:solidFill>
                  <a:schemeClr val="dk2"/>
                </a:solidFill>
                <a:latin typeface="Lato"/>
                <a:ea typeface="Lato"/>
                <a:cs typeface="Lato"/>
                <a:sym typeface="La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yturn.ca.gov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walgreens.com/topic/promotion/covid-vaccine.jsp" TargetMode="External"/><Relationship Id="rId5" Type="http://schemas.openxmlformats.org/officeDocument/2006/relationships/hyperlink" Target="http://ritea.id/california" TargetMode="External"/><Relationship Id="rId4" Type="http://schemas.openxmlformats.org/officeDocument/2006/relationships/hyperlink" Target="https://www.cvs.com/immunizations/covid-19-vaccine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covidvaccineinfo@sanmateo4cs.org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6" Type="http://schemas.openxmlformats.org/officeDocument/2006/relationships/hyperlink" Target="https://www.smchealth.org/covid-19-vaccination" TargetMode="External"/><Relationship Id="rId5" Type="http://schemas.openxmlformats.org/officeDocument/2006/relationships/hyperlink" Target="https://sanmateo4cs.org/covid-19-vaccination-information/" TargetMode="External"/><Relationship Id="rId4" Type="http://schemas.openxmlformats.org/officeDocument/2006/relationships/hyperlink" Target="http://bit.ly/btfeb25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3"/>
          <p:cNvSpPr txBox="1">
            <a:spLocks noGrp="1"/>
          </p:cNvSpPr>
          <p:nvPr>
            <p:ph type="ctrTitle"/>
          </p:nvPr>
        </p:nvSpPr>
        <p:spPr>
          <a:xfrm>
            <a:off x="3096250" y="1627200"/>
            <a:ext cx="2951400" cy="1584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r>
              <a:rPr lang="en" sz="2580" dirty="0"/>
              <a:t>San Mateo County Child Care Vaccination Update</a:t>
            </a:r>
            <a:endParaRPr sz="258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58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580"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SzPts val="990"/>
              <a:buNone/>
            </a:pPr>
            <a:endParaRPr sz="2580" dirty="0"/>
          </a:p>
        </p:txBody>
      </p:sp>
      <p:pic>
        <p:nvPicPr>
          <p:cNvPr id="60" name="Google Shape;60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96251" y="2723675"/>
            <a:ext cx="2951400" cy="126488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sario"/>
                <a:ea typeface="Rosario"/>
                <a:cs typeface="Rosario"/>
                <a:sym typeface="Rosario"/>
              </a:rPr>
              <a:t>Tonight’s Agenda</a:t>
            </a:r>
            <a:endParaRPr b="1">
              <a:latin typeface="Rosario"/>
              <a:ea typeface="Rosario"/>
              <a:cs typeface="Rosario"/>
              <a:sym typeface="Rosario"/>
            </a:endParaRPr>
          </a:p>
        </p:txBody>
      </p:sp>
      <p:sp>
        <p:nvSpPr>
          <p:cNvPr id="66" name="Google Shape;66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How SMC child care providers will get vaccinated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Approach to rolling out vaccines for school districts and child care 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Kick Off of roll-out at 2/24 and 2/25 vaccine clinics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What to expect moving forward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Q &amp; A 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5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b="1">
                <a:latin typeface="Rosario"/>
                <a:ea typeface="Rosario"/>
                <a:cs typeface="Rosario"/>
                <a:sym typeface="Rosario"/>
              </a:rPr>
              <a:t>How SMC Child Care Providers Will Get Vaccinated</a:t>
            </a:r>
            <a:endParaRPr b="1">
              <a:latin typeface="Rosario"/>
              <a:ea typeface="Rosario"/>
              <a:cs typeface="Rosario"/>
              <a:sym typeface="Rosario"/>
            </a:endParaRPr>
          </a:p>
        </p:txBody>
      </p:sp>
      <p:sp>
        <p:nvSpPr>
          <p:cNvPr id="72" name="Google Shape;72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rabicPeriod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Most people will be vaccinated by through their </a:t>
            </a: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primary care provider</a:t>
            </a:r>
            <a:endParaRPr b="1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rabicPeriod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Child care workers may be eligible through the site at the Oakland Coliseum. Make appointments through </a:t>
            </a:r>
            <a:r>
              <a:rPr lang="en" b="1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myturn.ca.gov</a:t>
            </a:r>
            <a:endParaRPr b="1"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rabicPeriod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SMC Health is offering </a:t>
            </a: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mass vaccination clinics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r>
              <a:rPr lang="en" i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when supplies allow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and is prioritizing a portion of the vaccines for child care providers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rabicPeriod"/>
            </a:pP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Local clinics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may be availble 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rabicPeriod"/>
            </a:pP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CVS, RiteAid and Walgreens 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are beginning to offer vaccines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lphaLcPeriod"/>
            </a:pPr>
            <a:r>
              <a:rPr lang="en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https://www.cvs.com/immunizations/covid-19-vaccine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lphaLcPeriod"/>
            </a:pPr>
            <a:r>
              <a:rPr lang="en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http://ritea.id/california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lphaLcPeriod"/>
            </a:pPr>
            <a:r>
              <a:rPr lang="en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6"/>
              </a:rPr>
              <a:t>https://www.walgreens.com/topic/promotion/covid-vaccine.jsp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6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sario"/>
                <a:ea typeface="Rosario"/>
                <a:cs typeface="Rosario"/>
                <a:sym typeface="Rosario"/>
              </a:rPr>
              <a:t>Rolling Out Vaccines to Schools and Child Care</a:t>
            </a:r>
            <a:endParaRPr b="1">
              <a:latin typeface="Rosario"/>
              <a:ea typeface="Rosario"/>
              <a:cs typeface="Rosario"/>
              <a:sym typeface="Rosario"/>
            </a:endParaRPr>
          </a:p>
        </p:txBody>
      </p:sp>
      <p:sp>
        <p:nvSpPr>
          <p:cNvPr id="78" name="Google Shape;78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Both using an equity-based approach</a:t>
            </a: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looking at where the most vulnerable children are located and prioritizing staff who are working in-person with those children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SMCOE </a:t>
            </a: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is overseeing outreach and plan for </a:t>
            </a:r>
            <a:r>
              <a:rPr lang="en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TK -12 Schools</a:t>
            </a:r>
            <a:endParaRPr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SMC Child Care Response Team</a:t>
            </a: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overseeing outreach and plan for </a:t>
            </a:r>
            <a:r>
              <a:rPr lang="en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Child Care</a:t>
            </a:r>
            <a:endParaRPr b="1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b="1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Approaches are different </a:t>
            </a: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because... 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…  TK-12 has existing systems to reach individual teachers and is more centralized; 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… child care is a mixed-delivery, decentralized field without a registry of all workers</a:t>
            </a: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17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sario"/>
                <a:ea typeface="Rosario"/>
                <a:cs typeface="Rosario"/>
                <a:sym typeface="Rosario"/>
              </a:rPr>
              <a:t>Kick-Off of Roll-Out at 2/24 and 2/25 Vaccine Clinics</a:t>
            </a:r>
            <a:endParaRPr b="1">
              <a:latin typeface="Rosario"/>
              <a:ea typeface="Rosario"/>
              <a:cs typeface="Rosario"/>
              <a:sym typeface="Rosario"/>
            </a:endParaRPr>
          </a:p>
        </p:txBody>
      </p:sp>
      <p:sp>
        <p:nvSpPr>
          <p:cNvPr id="84" name="Google Shape;84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2/24 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clinic registration </a:t>
            </a: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link was specific to the individual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(not to be forwarded) and sent to </a:t>
            </a: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 combined list of K-12 staff and child care 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owners/directors; anyone not on the email list had their appointment cancelled (both K-12 and child care)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2/25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clinic - the </a:t>
            </a: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link 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was changed to be child care-specific and </a:t>
            </a:r>
            <a:r>
              <a:rPr lang="en" b="1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allow forwarding to any employee working at an eligible site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; </a:t>
            </a:r>
            <a:r>
              <a:rPr lang="en" b="1" dirty="0">
                <a:solidFill>
                  <a:schemeClr val="accent1"/>
                </a:solidFill>
                <a:latin typeface="Roboto"/>
                <a:ea typeface="Roboto"/>
                <a:cs typeface="Roboto"/>
                <a:sym typeface="Roboto"/>
              </a:rPr>
              <a:t>appointments were offered to child care providers before other members of Tier 1B</a:t>
            </a:r>
            <a:endParaRPr b="1" dirty="0">
              <a:solidFill>
                <a:schemeClr val="accent1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8"/>
          <p:cNvSpPr txBox="1">
            <a:spLocks noGrp="1"/>
          </p:cNvSpPr>
          <p:nvPr>
            <p:ph type="title"/>
          </p:nvPr>
        </p:nvSpPr>
        <p:spPr>
          <a:xfrm>
            <a:off x="311700" y="391350"/>
            <a:ext cx="8520600" cy="626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0000"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latin typeface="Rosario"/>
                <a:ea typeface="Rosario"/>
                <a:cs typeface="Rosario"/>
                <a:sym typeface="Rosario"/>
              </a:rPr>
              <a:t>What to Expect Moving Forward</a:t>
            </a:r>
            <a:endParaRPr b="1">
              <a:latin typeface="Rosario"/>
              <a:ea typeface="Rosario"/>
              <a:cs typeface="Rosario"/>
              <a:sym typeface="Rosario"/>
            </a:endParaRPr>
          </a:p>
        </p:txBody>
      </p:sp>
      <p:sp>
        <p:nvSpPr>
          <p:cNvPr id="90" name="Google Shape;90;p18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92500" lnSpcReduction="10000"/>
          </a:bodyPr>
          <a:lstStyle/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Utilize the email that 4Cs has in place to collect individual contact information for vaccine outreach: 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  <a:hlinkClick r:id="rId3"/>
              </a:rPr>
              <a:t>covidvaccineinfo@sanmateo4cs.org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SMCOE is hosting a “Better Together: Vaccinations and Education” event on 2/25 from 6:30-8pm. Register at </a:t>
            </a:r>
            <a:r>
              <a:rPr lang="en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4"/>
              </a:rPr>
              <a:t>bit.ly/btfeb25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.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Child Care Response Team continues to meet weekly to advocate and address the needs of the child care field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lphaLcPeriod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Continued weekly collaboration with SMC Health on vaccine distribution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914400" lvl="1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AutoNum type="alphaLcPeriod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Engagement with primary healthcare providers (Kaiser, Sutter/PAMF, etc) in planning for vaccinations for child care field</a:t>
            </a: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Please be patient and check back frequently at </a:t>
            </a:r>
            <a:r>
              <a:rPr lang="en" u="sng" dirty="0">
                <a:solidFill>
                  <a:schemeClr val="hlink"/>
                </a:solidFill>
                <a:latin typeface="Roboto"/>
                <a:ea typeface="Roboto"/>
                <a:cs typeface="Roboto"/>
                <a:sym typeface="Roboto"/>
                <a:hlinkClick r:id="rId5"/>
              </a:rPr>
              <a:t>https://sanmateo4cs.org/covid-19-vaccination-information/</a:t>
            </a:r>
            <a:r>
              <a:rPr lang="en" dirty="0">
                <a:solidFill>
                  <a:srgbClr val="000000"/>
                </a:solidFill>
                <a:latin typeface="Roboto"/>
                <a:ea typeface="Roboto"/>
                <a:cs typeface="Roboto"/>
                <a:sym typeface="Roboto"/>
              </a:rPr>
              <a:t> and </a:t>
            </a:r>
            <a:r>
              <a:rPr lang="en-US" dirty="0">
                <a:hlinkClick r:id="rId6"/>
              </a:rPr>
              <a:t>COVID-19 Vaccination - San Mateo County Health (smchealth.org)</a:t>
            </a:r>
            <a:endParaRPr lang="en-US" dirty="0"/>
          </a:p>
          <a:p>
            <a:pPr marL="457200" lvl="0" indent="-298450" algn="l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Roboto"/>
              <a:buChar char="●"/>
            </a:pP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  <a:p>
            <a:pPr marL="0" lvl="0" indent="0" algn="l" rtl="0">
              <a:spcBef>
                <a:spcPts val="0"/>
              </a:spcBef>
              <a:spcAft>
                <a:spcPts val="1200"/>
              </a:spcAft>
              <a:buNone/>
            </a:pPr>
            <a:endParaRPr dirty="0">
              <a:solidFill>
                <a:srgbClr val="000000"/>
              </a:solidFill>
              <a:latin typeface="Roboto"/>
              <a:ea typeface="Roboto"/>
              <a:cs typeface="Roboto"/>
              <a:sym typeface="Roboto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9"/>
          <p:cNvSpPr txBox="1">
            <a:spLocks noGrp="1"/>
          </p:cNvSpPr>
          <p:nvPr>
            <p:ph type="title"/>
          </p:nvPr>
        </p:nvSpPr>
        <p:spPr>
          <a:xfrm>
            <a:off x="311700" y="1233100"/>
            <a:ext cx="8520600" cy="1610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 fontScale="90000"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Q &amp; A</a:t>
            </a:r>
            <a:endParaRPr/>
          </a:p>
        </p:txBody>
      </p:sp>
      <p:sp>
        <p:nvSpPr>
          <p:cNvPr id="96" name="Google Shape;96;p19"/>
          <p:cNvSpPr txBox="1">
            <a:spLocks noGrp="1"/>
          </p:cNvSpPr>
          <p:nvPr>
            <p:ph type="body" idx="1"/>
          </p:nvPr>
        </p:nvSpPr>
        <p:spPr>
          <a:xfrm>
            <a:off x="311700" y="2919450"/>
            <a:ext cx="8520600" cy="107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200"/>
              </a:spcAft>
              <a:buNone/>
            </a:pPr>
            <a:endParaRPr/>
          </a:p>
        </p:txBody>
      </p:sp>
      <p:pic>
        <p:nvPicPr>
          <p:cNvPr id="97" name="Google Shape;97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050087" y="3283751"/>
            <a:ext cx="3043824" cy="1304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Coral">
  <a:themeElements>
    <a:clrScheme name="Coral">
      <a:dk1>
        <a:srgbClr val="F55E61"/>
      </a:dk1>
      <a:lt1>
        <a:srgbClr val="FFFFFF"/>
      </a:lt1>
      <a:dk2>
        <a:srgbClr val="5E696C"/>
      </a:dk2>
      <a:lt2>
        <a:srgbClr val="BFC7CA"/>
      </a:lt2>
      <a:accent1>
        <a:srgbClr val="1E2D31"/>
      </a:accent1>
      <a:accent2>
        <a:srgbClr val="273C42"/>
      </a:accent2>
      <a:accent3>
        <a:srgbClr val="83D061"/>
      </a:accent3>
      <a:accent4>
        <a:srgbClr val="F6CD4C"/>
      </a:accent4>
      <a:accent5>
        <a:srgbClr val="AF4345"/>
      </a:accent5>
      <a:accent6>
        <a:srgbClr val="F58F8F"/>
      </a:accent6>
      <a:hlink>
        <a:srgbClr val="AF4345"/>
      </a:hlink>
      <a:folHlink>
        <a:srgbClr val="AF4345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1066</TotalTime>
  <Words>528</Words>
  <Application>Microsoft Office PowerPoint</Application>
  <PresentationFormat>On-screen Show (16:9)</PresentationFormat>
  <Paragraphs>37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Rosario</vt:lpstr>
      <vt:lpstr>Lato</vt:lpstr>
      <vt:lpstr>Roboto</vt:lpstr>
      <vt:lpstr>Playfair Display</vt:lpstr>
      <vt:lpstr>Coral</vt:lpstr>
      <vt:lpstr>San Mateo County Child Care Vaccination Update   </vt:lpstr>
      <vt:lpstr>Tonight’s Agenda</vt:lpstr>
      <vt:lpstr>How SMC Child Care Providers Will Get Vaccinated</vt:lpstr>
      <vt:lpstr>Rolling Out Vaccines to Schools and Child Care</vt:lpstr>
      <vt:lpstr>Kick-Off of Roll-Out at 2/24 and 2/25 Vaccine Clinics</vt:lpstr>
      <vt:lpstr>What to Expect Moving Forward</vt:lpstr>
      <vt:lpstr>Q &amp; 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 Mateo County Child Care Vaccination Update   </dc:title>
  <dc:creator>David Fleishman</dc:creator>
  <cp:lastModifiedBy>David Fleishman</cp:lastModifiedBy>
  <cp:revision>4</cp:revision>
  <dcterms:modified xsi:type="dcterms:W3CDTF">2021-02-25T17:16:58Z</dcterms:modified>
</cp:coreProperties>
</file>